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50" d="100"/>
          <a:sy n="150" d="100"/>
        </p:scale>
        <p:origin x="108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2" Type="http://schemas.openxmlformats.org/officeDocument/2006/relationships/theme" Target="../theme/theme1.xml"/><Relationship Id="rId21" Type="http://schemas.openxmlformats.org/officeDocument/2006/relationships/image" Target="../media/image4.png"/><Relationship Id="rId20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9" Type="http://schemas.openxmlformats.org/officeDocument/2006/relationships/image" Target="../media/image2.png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>
            <a:fillRect/>
          </a:stretch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>
            <a:fillRect/>
          </a:stretch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>
            <a:fillRect/>
          </a:stretch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>
            <a:fillRect/>
          </a:stretch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Token Authentication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POST http pie request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Custome</a:t>
            </a:r>
            <a:r>
              <a:rPr lang="en-US" dirty="0" smtClean="0"/>
              <a:t> Token Generate</a:t>
            </a:r>
            <a:br>
              <a:rPr lang="en-US" dirty="0" smtClean="0"/>
            </a:br>
            <a:r>
              <a:rPr lang="en-US" b="1" dirty="0" smtClean="0"/>
              <a:t>auth.py</a:t>
            </a:r>
            <a:endParaRPr lang="en-IN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en-IN" dirty="0"/>
              <a:t>from </a:t>
            </a:r>
            <a:r>
              <a:rPr lang="en-IN" dirty="0" err="1"/>
              <a:t>django.http</a:t>
            </a:r>
            <a:r>
              <a:rPr lang="en-IN" dirty="0"/>
              <a:t> import </a:t>
            </a:r>
            <a:r>
              <a:rPr lang="en-IN" dirty="0" err="1"/>
              <a:t>JsonResponse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rest_framework.authtoken.views</a:t>
            </a:r>
            <a:r>
              <a:rPr lang="en-IN" dirty="0"/>
              <a:t> import </a:t>
            </a:r>
            <a:r>
              <a:rPr lang="en-IN" dirty="0" err="1"/>
              <a:t>ObtainAuthToken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rest_framework.authtoken.models</a:t>
            </a:r>
            <a:r>
              <a:rPr lang="en-IN" dirty="0"/>
              <a:t> import Token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rest_framework.response</a:t>
            </a:r>
            <a:r>
              <a:rPr lang="en-IN" dirty="0"/>
              <a:t> import Response</a:t>
            </a:r>
            <a:endParaRPr lang="en-IN" dirty="0"/>
          </a:p>
          <a:p>
            <a:r>
              <a:rPr lang="en-IN" dirty="0"/>
              <a:t>from </a:t>
            </a:r>
            <a:r>
              <a:rPr lang="en-IN" dirty="0" err="1"/>
              <a:t>rest_framework</a:t>
            </a:r>
            <a:r>
              <a:rPr lang="en-IN" dirty="0"/>
              <a:t> import status</a:t>
            </a:r>
            <a:endParaRPr lang="en-IN" dirty="0"/>
          </a:p>
          <a:p>
            <a:br>
              <a:rPr lang="en-IN" dirty="0"/>
            </a:br>
            <a:br>
              <a:rPr lang="en-IN" dirty="0"/>
            </a:br>
            <a:r>
              <a:rPr lang="en-IN" dirty="0"/>
              <a:t>class </a:t>
            </a:r>
            <a:r>
              <a:rPr lang="en-IN" dirty="0" err="1"/>
              <a:t>CustomToken</a:t>
            </a:r>
            <a:r>
              <a:rPr lang="en-IN" dirty="0"/>
              <a:t>(</a:t>
            </a:r>
            <a:r>
              <a:rPr lang="en-IN" dirty="0" err="1"/>
              <a:t>ObtainAuthToken</a:t>
            </a:r>
            <a:r>
              <a:rPr lang="en-IN" dirty="0"/>
              <a:t>):</a:t>
            </a:r>
            <a:endParaRPr lang="en-IN" dirty="0"/>
          </a:p>
          <a:p>
            <a:r>
              <a:rPr lang="en-IN" dirty="0"/>
              <a:t>    </a:t>
            </a:r>
            <a:r>
              <a:rPr lang="en-IN" dirty="0" err="1"/>
              <a:t>def</a:t>
            </a:r>
            <a:r>
              <a:rPr lang="en-IN" dirty="0"/>
              <a:t> post(self, request, *</a:t>
            </a:r>
            <a:r>
              <a:rPr lang="en-IN" dirty="0" err="1"/>
              <a:t>args</a:t>
            </a:r>
            <a:r>
              <a:rPr lang="en-IN" dirty="0"/>
              <a:t>, **</a:t>
            </a:r>
            <a:r>
              <a:rPr lang="en-IN" dirty="0" err="1"/>
              <a:t>kwargs</a:t>
            </a:r>
            <a:r>
              <a:rPr lang="en-IN" dirty="0"/>
              <a:t>):</a:t>
            </a:r>
            <a:endParaRPr lang="en-IN" dirty="0"/>
          </a:p>
          <a:p>
            <a:r>
              <a:rPr lang="en-IN" dirty="0"/>
              <a:t>        </a:t>
            </a:r>
            <a:r>
              <a:rPr lang="en-IN" dirty="0" err="1"/>
              <a:t>serializer</a:t>
            </a:r>
            <a:r>
              <a:rPr lang="en-IN" dirty="0"/>
              <a:t> = </a:t>
            </a:r>
            <a:r>
              <a:rPr lang="en-IN" dirty="0" err="1"/>
              <a:t>self.serializer_class</a:t>
            </a:r>
            <a:r>
              <a:rPr lang="en-IN" dirty="0"/>
              <a:t>(data=</a:t>
            </a:r>
            <a:r>
              <a:rPr lang="en-IN" dirty="0" err="1"/>
              <a:t>request.data</a:t>
            </a:r>
            <a:r>
              <a:rPr lang="en-IN" dirty="0"/>
              <a:t>, context={'request': request})</a:t>
            </a:r>
            <a:endParaRPr lang="en-IN" dirty="0"/>
          </a:p>
          <a:p>
            <a:r>
              <a:rPr lang="en-IN" dirty="0"/>
              <a:t>        </a:t>
            </a:r>
            <a:r>
              <a:rPr lang="en-IN" dirty="0" err="1"/>
              <a:t>serializer.is_valid</a:t>
            </a:r>
            <a:r>
              <a:rPr lang="en-IN" dirty="0"/>
              <a:t>(</a:t>
            </a:r>
            <a:r>
              <a:rPr lang="en-IN" dirty="0" err="1"/>
              <a:t>raise_exception</a:t>
            </a:r>
            <a:r>
              <a:rPr lang="en-IN" dirty="0"/>
              <a:t>=True)</a:t>
            </a:r>
            <a:endParaRPr lang="en-IN" dirty="0"/>
          </a:p>
          <a:p>
            <a:r>
              <a:rPr lang="en-IN" dirty="0"/>
              <a:t>        user = </a:t>
            </a:r>
            <a:r>
              <a:rPr lang="en-IN" dirty="0" err="1"/>
              <a:t>serializer.validated_data</a:t>
            </a:r>
            <a:r>
              <a:rPr lang="en-IN" dirty="0"/>
              <a:t>['user']</a:t>
            </a:r>
            <a:endParaRPr lang="en-IN" dirty="0"/>
          </a:p>
          <a:p>
            <a:r>
              <a:rPr lang="en-IN" dirty="0"/>
              <a:t>        token, created = </a:t>
            </a:r>
            <a:r>
              <a:rPr lang="en-IN" dirty="0" err="1"/>
              <a:t>Token.objects.get_or_create</a:t>
            </a:r>
            <a:r>
              <a:rPr lang="en-IN" dirty="0"/>
              <a:t>(user=user)</a:t>
            </a:r>
            <a:endParaRPr lang="en-IN" dirty="0"/>
          </a:p>
          <a:p>
            <a:r>
              <a:rPr lang="en-IN" dirty="0"/>
              <a:t>        </a:t>
            </a:r>
            <a:endParaRPr lang="en-IN" dirty="0"/>
          </a:p>
          <a:p>
            <a:r>
              <a:rPr lang="en-IN" dirty="0"/>
              <a:t>        return </a:t>
            </a:r>
            <a:r>
              <a:rPr lang="en-IN" dirty="0" err="1"/>
              <a:t>JsonResponse</a:t>
            </a:r>
            <a:r>
              <a:rPr lang="en-IN" dirty="0"/>
              <a:t>({</a:t>
            </a:r>
            <a:endParaRPr lang="en-IN" dirty="0"/>
          </a:p>
          <a:p>
            <a:r>
              <a:rPr lang="en-IN" dirty="0"/>
              <a:t>            'token': </a:t>
            </a:r>
            <a:r>
              <a:rPr lang="en-IN" dirty="0" err="1"/>
              <a:t>token.key</a:t>
            </a:r>
            <a:r>
              <a:rPr lang="en-IN" dirty="0"/>
              <a:t>,</a:t>
            </a:r>
            <a:endParaRPr lang="en-IN" dirty="0"/>
          </a:p>
          <a:p>
            <a:r>
              <a:rPr lang="en-IN" dirty="0"/>
              <a:t>            'user': user.pk,</a:t>
            </a:r>
            <a:endParaRPr lang="en-IN" dirty="0"/>
          </a:p>
          <a:p>
            <a:r>
              <a:rPr lang="en-IN" dirty="0"/>
              <a:t>            'email': </a:t>
            </a:r>
            <a:r>
              <a:rPr lang="en-IN" dirty="0" err="1"/>
              <a:t>user.email</a:t>
            </a:r>
            <a:r>
              <a:rPr lang="en-IN" dirty="0"/>
              <a:t>,</a:t>
            </a:r>
            <a:endParaRPr lang="en-IN" dirty="0"/>
          </a:p>
          <a:p>
            <a:r>
              <a:rPr lang="en-IN" dirty="0"/>
              <a:t>        }, status=status.HTTP_200_OK)</a:t>
            </a:r>
            <a:endParaRPr lang="en-IN" dirty="0"/>
          </a:p>
          <a:p>
            <a:br>
              <a:rPr lang="en-IN" dirty="0"/>
            </a:b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Urls.py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path('get-token/',</a:t>
            </a:r>
            <a:r>
              <a:rPr lang="en-IN" dirty="0" err="1"/>
              <a:t>CustomToken.as_view</a:t>
            </a:r>
            <a:r>
              <a:rPr lang="en-IN" dirty="0"/>
              <a:t>() ),</a:t>
            </a:r>
            <a:endParaRPr lang="en-IN" dirty="0"/>
          </a:p>
          <a:p>
            <a:endParaRPr lang="en-IN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 https method</a:t>
            </a:r>
            <a:endParaRPr lang="en-US" dirty="0" smtClean="0"/>
          </a:p>
          <a:p>
            <a:r>
              <a:rPr lang="en-US" dirty="0" smtClean="0"/>
              <a:t>Use token if you have token</a:t>
            </a:r>
            <a:endParaRPr lang="en-IN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python manage.py </a:t>
            </a:r>
            <a:r>
              <a:rPr lang="en-IN" dirty="0" err="1"/>
              <a:t>drf_create_token</a:t>
            </a:r>
            <a:r>
              <a:rPr lang="en-IN" dirty="0"/>
              <a:t> user1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47322" y="2052638"/>
            <a:ext cx="7459132" cy="419576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Httpie</a:t>
            </a:r>
            <a:endParaRPr lang="en-US" alt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pip install </a:t>
            </a:r>
            <a:r>
              <a:rPr lang="en-IN" dirty="0" err="1"/>
              <a:t>httpie</a:t>
            </a:r>
            <a:endParaRPr lang="en-IN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946</Words>
  <Application>WPS Presentation</Application>
  <PresentationFormat>Widescreen</PresentationFormat>
  <Paragraphs>40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5" baseType="lpstr">
      <vt:lpstr>Arial</vt:lpstr>
      <vt:lpstr>SimSun</vt:lpstr>
      <vt:lpstr>Wingdings</vt:lpstr>
      <vt:lpstr>Wingdings 3</vt:lpstr>
      <vt:lpstr>Arial</vt:lpstr>
      <vt:lpstr>Century Gothic</vt:lpstr>
      <vt:lpstr>Microsoft YaHei</vt:lpstr>
      <vt:lpstr>Arial Unicode MS</vt:lpstr>
      <vt:lpstr>Calibri</vt:lpstr>
      <vt:lpstr>Ion</vt:lpstr>
      <vt:lpstr>Token Authentication</vt:lpstr>
      <vt:lpstr>PowerPoint 演示文稿</vt:lpstr>
      <vt:lpstr>PowerPoint 演示文稿</vt:lpstr>
      <vt:lpstr>PowerPoint 演示文稿</vt:lpstr>
      <vt:lpstr>PowerPoint 演示文稿</vt:lpstr>
      <vt:lpstr>python manage.py drf_create_token user1</vt:lpstr>
      <vt:lpstr>PowerPoint 演示文稿</vt:lpstr>
      <vt:lpstr>PowerPoint 演示文稿</vt:lpstr>
      <vt:lpstr>PowerPoint 演示文稿</vt:lpstr>
      <vt:lpstr>POST http pie request</vt:lpstr>
      <vt:lpstr>PowerPoint 演示文稿</vt:lpstr>
      <vt:lpstr>Custome Token Generate auth.py</vt:lpstr>
      <vt:lpstr>Urls.py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Token Authentication</dc:title>
  <dc:creator>Laxman</dc:creator>
  <cp:lastModifiedBy>Laxman</cp:lastModifiedBy>
  <cp:revision>23</cp:revision>
  <dcterms:created xsi:type="dcterms:W3CDTF">2023-12-19T04:12:00Z</dcterms:created>
  <dcterms:modified xsi:type="dcterms:W3CDTF">2024-01-03T04:47:14Z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AA08E1E5FFD948169E5C7A31A0C1E7C3_12</vt:lpwstr>
  </property>
  <property fmtid="{D5CDD505-2E9C-101B-9397-08002B2CF9AE}" pid="3" name="KSOProductBuildVer">
    <vt:lpwstr>1033-12.2.0.13359</vt:lpwstr>
  </property>
</Properties>
</file>

<file path=docProps/thumbnail.jpeg>
</file>